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61" r:id="rId3"/>
    <p:sldId id="263" r:id="rId4"/>
  </p:sldIdLst>
  <p:sldSz cx="9144000" cy="5143500" type="screen16x9"/>
  <p:notesSz cx="6858000" cy="9144000"/>
  <p:embeddedFontLst>
    <p:embeddedFont>
      <p:font typeface="Proxima Nova Semibold" panose="020B0604020202020204" charset="0"/>
      <p:regular r:id="rId6"/>
      <p:bold r:id="rId7"/>
      <p:boldItalic r:id="rId8"/>
    </p:embeddedFont>
    <p:embeddedFont>
      <p:font typeface="Proxima Nova" panose="020B060402020202020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r86noZ+6rPhUDZCgU5Lhl1/ud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c94cb321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31c94cb321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c94cb3218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c94cb3218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c94cb3218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c94cb3218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g31c94cb3218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g31c94cb3218_0_1"/>
          <p:cNvSpPr txBox="1"/>
          <p:nvPr/>
        </p:nvSpPr>
        <p:spPr>
          <a:xfrm>
            <a:off x="-70793" y="3886444"/>
            <a:ext cx="4931962" cy="529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2200"/>
            </a:pPr>
            <a:r>
              <a:rPr lang="ru" sz="23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Команда: </a:t>
            </a:r>
            <a:r>
              <a:rPr lang="en-US" sz="2000" b="1" dirty="0" err="1">
                <a:latin typeface="Proxima Nova" panose="020B0604020202020204" charset="0"/>
              </a:rPr>
              <a:t>Transformer_is_my_new_bf</a:t>
            </a:r>
            <a:endParaRPr sz="2000" b="1" i="0" u="none" strike="noStrike" cap="none" dirty="0">
              <a:solidFill>
                <a:schemeClr val="dk1"/>
              </a:solidFill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c94cb3218_0_1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1c94cb3218_0_1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107;g31c94cb3218_0_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31c94cb3218_0_152"/>
          <p:cNvSpPr txBox="1"/>
          <p:nvPr/>
        </p:nvSpPr>
        <p:spPr>
          <a:xfrm>
            <a:off x="509813" y="124675"/>
            <a:ext cx="81642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Описание и сравнение исследованных и выбранного технического подхода в решении</a:t>
            </a:r>
            <a:endParaRPr sz="2200" dirty="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dirty="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31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" name="Google Shape;109;g31c94cb3218_0_152"/>
          <p:cNvSpPr/>
          <p:nvPr/>
        </p:nvSpPr>
        <p:spPr>
          <a:xfrm>
            <a:off x="382475" y="1054350"/>
            <a:ext cx="8167556" cy="46965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Огромная аугментация, улучшение алгоритма.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717" y="2702274"/>
            <a:ext cx="8540382" cy="238314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518" y="1505695"/>
            <a:ext cx="2364359" cy="111474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7352" y="1505695"/>
            <a:ext cx="2249209" cy="1264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94cb3218_0_1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31c94cb3218_0_17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g31c94cb3218_0_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31c94cb3218_0_178"/>
          <p:cNvSpPr txBox="1"/>
          <p:nvPr/>
        </p:nvSpPr>
        <p:spPr>
          <a:xfrm>
            <a:off x="509813" y="124675"/>
            <a:ext cx="81642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Ссылка на VCS, а также на развернутое решение в случае его наличия (в виде QR и в виде гиперссылок)</a:t>
            </a:r>
            <a:endParaRPr sz="22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3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g31c94cb3218_0_178"/>
          <p:cNvSpPr/>
          <p:nvPr/>
        </p:nvSpPr>
        <p:spPr>
          <a:xfrm>
            <a:off x="382475" y="1054350"/>
            <a:ext cx="8520600" cy="3739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31c94cb3218_0_178"/>
          <p:cNvSpPr txBox="1"/>
          <p:nvPr/>
        </p:nvSpPr>
        <p:spPr>
          <a:xfrm>
            <a:off x="1424338" y="4023150"/>
            <a:ext cx="1843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" sz="15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https://github.com/</a:t>
            </a:r>
            <a:endParaRPr sz="150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9" name="Google Shape;129;g31c94cb3218_0_1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82138" y="1662863"/>
            <a:ext cx="1927625" cy="19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31c94cb3218_0_178"/>
          <p:cNvSpPr txBox="1"/>
          <p:nvPr/>
        </p:nvSpPr>
        <p:spPr>
          <a:xfrm>
            <a:off x="5416049" y="4023150"/>
            <a:ext cx="2073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" sz="15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https://example.com/</a:t>
            </a:r>
            <a:endParaRPr sz="150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1" name="Google Shape;131;g31c94cb3218_0_17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9038" y="1668650"/>
            <a:ext cx="1927625" cy="1916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Office PowerPoint</Application>
  <PresentationFormat>Экран (16:9)</PresentationFormat>
  <Paragraphs>10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Proxima Nova Semibold</vt:lpstr>
      <vt:lpstr>Proxima Nova</vt:lpstr>
      <vt:lpstr>Arial</vt:lpstr>
      <vt:lpstr>Simple Light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User</cp:lastModifiedBy>
  <cp:revision>1</cp:revision>
  <dcterms:modified xsi:type="dcterms:W3CDTF">2024-12-08T07:08:18Z</dcterms:modified>
</cp:coreProperties>
</file>